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45" r:id="rId2"/>
    <p:sldId id="373" r:id="rId3"/>
    <p:sldId id="392" r:id="rId4"/>
    <p:sldId id="415" r:id="rId5"/>
    <p:sldId id="449" r:id="rId6"/>
    <p:sldId id="29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679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pos="7083" userDrawn="1">
          <p15:clr>
            <a:srgbClr val="A4A3A4"/>
          </p15:clr>
        </p15:guide>
        <p15:guide id="6" pos="57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ulthard, Sue" initials="C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4EAE4"/>
    <a:srgbClr val="D5EAE5"/>
    <a:srgbClr val="EA7600"/>
    <a:srgbClr val="BBBBBB"/>
    <a:srgbClr val="EA067E"/>
    <a:srgbClr val="EDEEEB"/>
    <a:srgbClr val="E9EAE7"/>
    <a:srgbClr val="DCDFDB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 autoAdjust="0"/>
    <p:restoredTop sz="93155" autoAdjust="0"/>
  </p:normalViewPr>
  <p:slideViewPr>
    <p:cSldViewPr snapToGrid="0" showGuides="1">
      <p:cViewPr varScale="1">
        <p:scale>
          <a:sx n="128" d="100"/>
          <a:sy n="128" d="100"/>
        </p:scale>
        <p:origin x="480" y="176"/>
      </p:cViewPr>
      <p:guideLst>
        <p:guide orient="horz"/>
        <p:guide pos="7679"/>
        <p:guide/>
        <p:guide pos="7680"/>
        <p:guide pos="7083"/>
        <p:guide pos="57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8" d="100"/>
          <a:sy n="98" d="100"/>
        </p:scale>
        <p:origin x="-70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849B4-7105-4D08-83A9-6BD2E46E6567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D0C52-4298-4CB9-8093-C29201020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86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8686800"/>
            <a:ext cx="835124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45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Option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409958"/>
            <a:ext cx="1147212" cy="810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353" y="1680064"/>
            <a:ext cx="4910667" cy="2244236"/>
          </a:xfrm>
        </p:spPr>
        <p:txBody>
          <a:bodyPr anchor="t" anchorCtr="0"/>
          <a:lstStyle>
            <a:lvl1pPr algn="l">
              <a:lnSpc>
                <a:spcPts val="4200"/>
              </a:lnSpc>
              <a:defRPr sz="3800" spc="2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353" y="4057650"/>
            <a:ext cx="4529667" cy="1466850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None/>
              <a:defRPr sz="1800" b="0" i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30353" y="6265863"/>
            <a:ext cx="5283200" cy="285750"/>
          </a:xfrm>
        </p:spPr>
        <p:txBody>
          <a:bodyPr/>
          <a:lstStyle>
            <a:lvl1pPr>
              <a:lnSpc>
                <a:spcPts val="2200"/>
              </a:lnSpc>
              <a:spcAft>
                <a:spcPts val="0"/>
              </a:spcAft>
              <a:defRPr sz="1800" b="0" i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08699" y="0"/>
            <a:ext cx="6083300" cy="6858000"/>
          </a:xfrm>
          <a:solidFill>
            <a:srgbClr val="BBBBBB"/>
          </a:solidFill>
        </p:spPr>
        <p:txBody>
          <a:bodyPr tIns="2592000"/>
          <a:lstStyle>
            <a:lvl1pPr algn="ctr">
              <a:defRPr sz="110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9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ption 6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3492800" y="784570"/>
            <a:ext cx="5209200" cy="5422209"/>
          </a:xfrm>
          <a:custGeom>
            <a:avLst/>
            <a:gdLst>
              <a:gd name="T0" fmla="*/ 1414 w 1453"/>
              <a:gd name="T1" fmla="*/ 926 h 1512"/>
              <a:gd name="T2" fmla="*/ 1429 w 1453"/>
              <a:gd name="T3" fmla="*/ 558 h 1512"/>
              <a:gd name="T4" fmla="*/ 1394 w 1453"/>
              <a:gd name="T5" fmla="*/ 444 h 1512"/>
              <a:gd name="T6" fmla="*/ 874 w 1453"/>
              <a:gd name="T7" fmla="*/ 42 h 1512"/>
              <a:gd name="T8" fmla="*/ 305 w 1453"/>
              <a:gd name="T9" fmla="*/ 138 h 1512"/>
              <a:gd name="T10" fmla="*/ 71 w 1453"/>
              <a:gd name="T11" fmla="*/ 383 h 1512"/>
              <a:gd name="T12" fmla="*/ 18 w 1453"/>
              <a:gd name="T13" fmla="*/ 775 h 1512"/>
              <a:gd name="T14" fmla="*/ 86 w 1453"/>
              <a:gd name="T15" fmla="*/ 1025 h 1512"/>
              <a:gd name="T16" fmla="*/ 86 w 1453"/>
              <a:gd name="T17" fmla="*/ 1026 h 1512"/>
              <a:gd name="T18" fmla="*/ 426 w 1453"/>
              <a:gd name="T19" fmla="*/ 1412 h 1512"/>
              <a:gd name="T20" fmla="*/ 978 w 1453"/>
              <a:gd name="T21" fmla="*/ 1433 h 1512"/>
              <a:gd name="T22" fmla="*/ 1414 w 1453"/>
              <a:gd name="T23" fmla="*/ 926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3" h="1512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671248" y="2973675"/>
            <a:ext cx="4831307" cy="1044000"/>
          </a:xfrm>
        </p:spPr>
        <p:txBody>
          <a:bodyPr anchor="ctr" anchorCtr="0"/>
          <a:lstStyle>
            <a:lvl1pPr algn="ctr">
              <a:lnSpc>
                <a:spcPts val="3600"/>
              </a:lnSpc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5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and Image  Option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93" y="418050"/>
            <a:ext cx="4908217" cy="1144958"/>
          </a:xfrm>
        </p:spPr>
        <p:txBody>
          <a:bodyPr anchor="t" anchorCtr="0"/>
          <a:lstStyle>
            <a:lvl1pPr>
              <a:lnSpc>
                <a:spcPts val="4000"/>
              </a:lnSpc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92" y="1695450"/>
            <a:ext cx="4908217" cy="3124201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600"/>
              </a:lnSpc>
              <a:spcBef>
                <a:spcPts val="1701"/>
              </a:spcBef>
              <a:spcAft>
                <a:spcPts val="0"/>
              </a:spcAft>
              <a:buNone/>
              <a:defRPr sz="1200" i="1">
                <a:solidFill>
                  <a:srgbClr val="000000"/>
                </a:solidFill>
              </a:defRPr>
            </a:lvl2pPr>
            <a:lvl3pPr marL="658800" indent="-255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108701" y="0"/>
            <a:ext cx="6083300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376789"/>
            <a:ext cx="926438" cy="282488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and Image Option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92" y="418050"/>
            <a:ext cx="5960200" cy="1144958"/>
          </a:xfrm>
        </p:spPr>
        <p:txBody>
          <a:bodyPr anchor="t" anchorCtr="0"/>
          <a:lstStyle>
            <a:lvl1pPr>
              <a:lnSpc>
                <a:spcPts val="4000"/>
              </a:lnSpc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92" y="1695450"/>
            <a:ext cx="6015565" cy="3124201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600"/>
              </a:lnSpc>
              <a:spcBef>
                <a:spcPts val="1701"/>
              </a:spcBef>
              <a:spcAft>
                <a:spcPts val="0"/>
              </a:spcAft>
              <a:buNone/>
              <a:defRPr sz="1200" i="1">
                <a:solidFill>
                  <a:srgbClr val="000000"/>
                </a:solidFill>
              </a:defRPr>
            </a:lvl2pPr>
            <a:lvl3pPr marL="658800" indent="-255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835901" y="0"/>
            <a:ext cx="4356100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9" y="6376789"/>
            <a:ext cx="926438" cy="282488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5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and Image Option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92" y="418050"/>
            <a:ext cx="4908217" cy="1144958"/>
          </a:xfrm>
        </p:spPr>
        <p:txBody>
          <a:bodyPr anchor="t" anchorCtr="0"/>
          <a:lstStyle>
            <a:lvl1pPr>
              <a:lnSpc>
                <a:spcPts val="4000"/>
              </a:lnSpc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92" y="1695450"/>
            <a:ext cx="4908217" cy="3124201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600"/>
              </a:lnSpc>
              <a:spcBef>
                <a:spcPts val="1701"/>
              </a:spcBef>
              <a:spcAft>
                <a:spcPts val="0"/>
              </a:spcAft>
              <a:buNone/>
              <a:defRPr sz="1200" i="1">
                <a:solidFill>
                  <a:srgbClr val="000000"/>
                </a:solidFill>
              </a:defRPr>
            </a:lvl2pPr>
            <a:lvl3pPr marL="658800" indent="-255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108701" y="0"/>
            <a:ext cx="6083300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4692" y="5838825"/>
            <a:ext cx="4904317" cy="457200"/>
          </a:xfrm>
        </p:spPr>
        <p:txBody>
          <a:bodyPr/>
          <a:lstStyle>
            <a:lvl1pPr>
              <a:lnSpc>
                <a:spcPts val="1300"/>
              </a:lnSpc>
              <a:spcAft>
                <a:spcPts val="0"/>
              </a:spcAft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9" y="6376789"/>
            <a:ext cx="926438" cy="282488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9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and Image Option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91" y="418050"/>
            <a:ext cx="6023700" cy="1144958"/>
          </a:xfrm>
        </p:spPr>
        <p:txBody>
          <a:bodyPr anchor="t" anchorCtr="0"/>
          <a:lstStyle>
            <a:lvl1pPr>
              <a:lnSpc>
                <a:spcPts val="4000"/>
              </a:lnSpc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91" y="1695450"/>
            <a:ext cx="6023700" cy="3124201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600"/>
              </a:lnSpc>
              <a:spcBef>
                <a:spcPts val="1701"/>
              </a:spcBef>
              <a:spcAft>
                <a:spcPts val="0"/>
              </a:spcAft>
              <a:buNone/>
              <a:defRPr sz="1200" i="1">
                <a:solidFill>
                  <a:srgbClr val="000000"/>
                </a:solidFill>
              </a:defRPr>
            </a:lvl2pPr>
            <a:lvl3pPr marL="658800" indent="-255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823200" y="0"/>
            <a:ext cx="4368800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4692" y="5838825"/>
            <a:ext cx="4775200" cy="457200"/>
          </a:xfrm>
        </p:spPr>
        <p:txBody>
          <a:bodyPr/>
          <a:lstStyle>
            <a:lvl1pPr>
              <a:lnSpc>
                <a:spcPts val="1300"/>
              </a:lnSpc>
              <a:spcAft>
                <a:spcPts val="0"/>
              </a:spcAft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9" y="6376789"/>
            <a:ext cx="926438" cy="282488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0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and Image Option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832" y="418050"/>
            <a:ext cx="6620597" cy="1144958"/>
          </a:xfrm>
        </p:spPr>
        <p:txBody>
          <a:bodyPr anchor="t" anchorCtr="0"/>
          <a:lstStyle>
            <a:lvl1pPr>
              <a:lnSpc>
                <a:spcPts val="4000"/>
              </a:lnSpc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834" y="1695450"/>
            <a:ext cx="6636280" cy="3124201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600"/>
              </a:lnSpc>
              <a:spcBef>
                <a:spcPts val="1701"/>
              </a:spcBef>
              <a:spcAft>
                <a:spcPts val="0"/>
              </a:spcAft>
              <a:buNone/>
              <a:defRPr sz="1200" i="1">
                <a:solidFill>
                  <a:srgbClr val="000000"/>
                </a:solidFill>
              </a:defRPr>
            </a:lvl2pPr>
            <a:lvl3pPr marL="658800" indent="-255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68800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5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and Image Option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18051"/>
            <a:ext cx="10942105" cy="848775"/>
          </a:xfrm>
        </p:spPr>
        <p:txBody>
          <a:bodyPr anchor="t" anchorCtr="0"/>
          <a:lstStyle>
            <a:lvl1pPr>
              <a:lnSpc>
                <a:spcPts val="4000"/>
              </a:lnSpc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8" y="1433513"/>
            <a:ext cx="6833129" cy="3124201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600"/>
              </a:lnSpc>
              <a:spcBef>
                <a:spcPts val="1701"/>
              </a:spcBef>
              <a:spcAft>
                <a:spcPts val="0"/>
              </a:spcAft>
              <a:buNone/>
              <a:defRPr sz="1200" i="1">
                <a:solidFill>
                  <a:srgbClr val="000000"/>
                </a:solidFill>
              </a:defRPr>
            </a:lvl2pPr>
            <a:lvl3pPr marL="658800" indent="-255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136130" y="1433513"/>
            <a:ext cx="3416300" cy="4524375"/>
          </a:xfrm>
          <a:solidFill>
            <a:srgbClr val="BBBBBB"/>
          </a:solidFill>
        </p:spPr>
        <p:txBody>
          <a:bodyPr vert="horz" lIns="0" tIns="2700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1993" y="6124575"/>
            <a:ext cx="109440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023100" y="6172202"/>
            <a:ext cx="4529329" cy="202486"/>
          </a:xfrm>
        </p:spPr>
        <p:txBody>
          <a:bodyPr/>
          <a:lstStyle>
            <a:lvl1pPr algn="r">
              <a:lnSpc>
                <a:spcPts val="900"/>
              </a:lnSpc>
              <a:spcAft>
                <a:spcPts val="0"/>
              </a:spcAft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3" y="6374687"/>
            <a:ext cx="926438" cy="282488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9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1" b="5310"/>
          <a:stretch/>
        </p:blipFill>
        <p:spPr>
          <a:xfrm>
            <a:off x="2453100" y="0"/>
            <a:ext cx="7549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8608" y="2759846"/>
            <a:ext cx="7110485" cy="1338309"/>
          </a:xfrm>
        </p:spPr>
        <p:txBody>
          <a:bodyPr anchor="ctr" anchorCtr="0"/>
          <a:lstStyle>
            <a:lvl1pPr algn="ctr">
              <a:lnSpc>
                <a:spcPts val="4000"/>
              </a:lnSpc>
              <a:defRPr sz="360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375599"/>
            <a:ext cx="927787" cy="28127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rgbClr val="FFFFF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54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ption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1" b="5310"/>
          <a:stretch/>
        </p:blipFill>
        <p:spPr>
          <a:xfrm>
            <a:off x="2390192" y="0"/>
            <a:ext cx="7549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9426" y="2389032"/>
            <a:ext cx="7206019" cy="1644743"/>
          </a:xfrm>
        </p:spPr>
        <p:txBody>
          <a:bodyPr anchor="b" anchorCtr="0"/>
          <a:lstStyle>
            <a:lvl1pPr algn="ctr">
              <a:lnSpc>
                <a:spcPts val="3600"/>
              </a:lnSpc>
              <a:defRPr sz="36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15904" y="4179106"/>
            <a:ext cx="6933064" cy="366713"/>
          </a:xfrm>
        </p:spPr>
        <p:txBody>
          <a:bodyPr/>
          <a:lstStyle>
            <a:lvl1pPr algn="ctr">
              <a:lnSpc>
                <a:spcPts val="1800"/>
              </a:lnSpc>
              <a:spcAft>
                <a:spcPts val="0"/>
              </a:spcAft>
              <a:defRPr sz="1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9" y="6376789"/>
            <a:ext cx="926438" cy="282488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1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417601"/>
            <a:ext cx="8037512" cy="52537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23888" y="1752601"/>
            <a:ext cx="6577012" cy="4467224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spc="-30" baseline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014761" y="1943100"/>
            <a:ext cx="5716240" cy="3162300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 sz="1300" spc="0" baseline="0">
                <a:solidFill>
                  <a:srgbClr val="FFFFFF"/>
                </a:solidFill>
              </a:defRPr>
            </a:lvl1pPr>
            <a:lvl2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>
                <a:solidFill>
                  <a:schemeClr val="bg1"/>
                </a:solidFill>
              </a:defRPr>
            </a:lvl2pPr>
            <a:lvl3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>
                <a:solidFill>
                  <a:schemeClr val="bg1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>
                <a:solidFill>
                  <a:schemeClr val="bg1"/>
                </a:solidFill>
              </a:defRPr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432907" y="3324225"/>
            <a:ext cx="4128828" cy="2895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432906" y="1752601"/>
            <a:ext cx="4128000" cy="1571624"/>
          </a:xfrm>
          <a:solidFill>
            <a:srgbClr val="BBBBBB"/>
          </a:solidFill>
        </p:spPr>
        <p:txBody>
          <a:bodyPr tIns="972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618626" y="3457575"/>
            <a:ext cx="3675080" cy="2390775"/>
          </a:xfrm>
        </p:spPr>
        <p:txBody>
          <a:bodyPr/>
          <a:lstStyle>
            <a:lvl1pPr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 sz="900" b="1" cap="none" spc="0" baseline="0">
                <a:solidFill>
                  <a:schemeClr val="bg2"/>
                </a:solidFill>
              </a:defRPr>
            </a:lvl1pPr>
            <a:lvl2pPr marL="114300" indent="-114300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900" spc="-20" baseline="0">
                <a:solidFill>
                  <a:schemeClr val="bg2"/>
                </a:solidFill>
              </a:defRPr>
            </a:lvl2pPr>
            <a:lvl3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>
                <a:solidFill>
                  <a:schemeClr val="bg1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>
                <a:solidFill>
                  <a:schemeClr val="bg1"/>
                </a:solidFill>
              </a:defRPr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627835" y="1076325"/>
            <a:ext cx="8033565" cy="400050"/>
          </a:xfrm>
        </p:spPr>
        <p:txBody>
          <a:bodyPr/>
          <a:lstStyle>
            <a:lvl1pPr>
              <a:lnSpc>
                <a:spcPts val="1500"/>
              </a:lnSpc>
              <a:spcAft>
                <a:spcPts val="0"/>
              </a:spcAft>
              <a:defRPr sz="15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9080809" y="561976"/>
            <a:ext cx="2476499" cy="466725"/>
          </a:xfrm>
          <a:solidFill>
            <a:srgbClr val="BBBBBB"/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GB"/>
              <a:t>Space for logo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6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353" y="1681201"/>
            <a:ext cx="4978400" cy="2063261"/>
          </a:xfrm>
        </p:spPr>
        <p:txBody>
          <a:bodyPr anchor="t" anchorCtr="0"/>
          <a:lstStyle>
            <a:lvl1pPr algn="l">
              <a:lnSpc>
                <a:spcPts val="4200"/>
              </a:lnSpc>
              <a:defRPr sz="3800" spc="2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4" y="4057201"/>
            <a:ext cx="4592145" cy="1130791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None/>
              <a:defRPr sz="1800" b="0" i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26150" y="6265863"/>
            <a:ext cx="5287404" cy="285750"/>
          </a:xfrm>
        </p:spPr>
        <p:txBody>
          <a:bodyPr/>
          <a:lstStyle>
            <a:lvl1pPr>
              <a:lnSpc>
                <a:spcPts val="2200"/>
              </a:lnSpc>
              <a:spcAft>
                <a:spcPts val="0"/>
              </a:spcAft>
              <a:defRPr sz="1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08699" y="0"/>
            <a:ext cx="6083300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409107"/>
            <a:ext cx="1148400" cy="81360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4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ption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459558" y="1409700"/>
            <a:ext cx="7099300" cy="46800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59558" y="1872629"/>
            <a:ext cx="7099300" cy="40995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39" y="417601"/>
            <a:ext cx="8189912" cy="54524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710569" y="1437716"/>
            <a:ext cx="6645088" cy="428625"/>
          </a:xfrm>
        </p:spPr>
        <p:txBody>
          <a:bodyPr anchor="ctr" anchorCtr="0"/>
          <a:lstStyle>
            <a:lvl1pPr>
              <a:lnSpc>
                <a:spcPts val="2100"/>
              </a:lnSpc>
              <a:defRPr sz="2000" b="1">
                <a:solidFill>
                  <a:srgbClr val="FFFFFF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38208" y="2019300"/>
            <a:ext cx="6490449" cy="3657600"/>
          </a:xfrm>
        </p:spPr>
        <p:txBody>
          <a:bodyPr numCol="2" spcCol="180000"/>
          <a:lstStyle>
            <a:lvl1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 b="1">
                <a:solidFill>
                  <a:schemeClr val="bg2"/>
                </a:solidFill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buNone/>
              <a:defRPr sz="10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0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34693" y="1409700"/>
            <a:ext cx="3416300" cy="2190750"/>
          </a:xfrm>
          <a:solidFill>
            <a:srgbClr val="BBBBBB"/>
          </a:solidFill>
        </p:spPr>
        <p:txBody>
          <a:bodyPr tIns="1440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34693" y="3762375"/>
            <a:ext cx="3416300" cy="2190750"/>
          </a:xfrm>
          <a:solidFill>
            <a:srgbClr val="BBBBBB"/>
          </a:solidFill>
        </p:spPr>
        <p:txBody>
          <a:bodyPr tIns="1440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9091960" y="561976"/>
            <a:ext cx="2476499" cy="466725"/>
          </a:xfrm>
          <a:solidFill>
            <a:srgbClr val="BBBBBB"/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GB"/>
              <a:t>Space for logo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0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ption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459558" y="1409700"/>
            <a:ext cx="7099300" cy="46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59558" y="1872629"/>
            <a:ext cx="7099300" cy="40995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793" y="417601"/>
            <a:ext cx="8106500" cy="54524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710569" y="1447241"/>
            <a:ext cx="6645088" cy="428625"/>
          </a:xfrm>
        </p:spPr>
        <p:txBody>
          <a:bodyPr anchor="ctr" anchorCtr="0"/>
          <a:lstStyle>
            <a:lvl1pPr>
              <a:lnSpc>
                <a:spcPts val="2100"/>
              </a:lnSpc>
              <a:defRPr sz="2000" b="1">
                <a:solidFill>
                  <a:schemeClr val="bg2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38208" y="2019300"/>
            <a:ext cx="6490449" cy="3657600"/>
          </a:xfrm>
        </p:spPr>
        <p:txBody>
          <a:bodyPr numCol="2" spcCol="180000"/>
          <a:lstStyle>
            <a:lvl1pPr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defRPr sz="1000" b="1">
                <a:solidFill>
                  <a:schemeClr val="bg2"/>
                </a:solidFill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buNone/>
              <a:defRPr sz="10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300"/>
              </a:lnSpc>
              <a:spcBef>
                <a:spcPts val="0"/>
              </a:spcBef>
              <a:spcAft>
                <a:spcPts val="567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0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34693" y="1409700"/>
            <a:ext cx="3416300" cy="2190750"/>
          </a:xfrm>
          <a:solidFill>
            <a:srgbClr val="BBBBBB"/>
          </a:solidFill>
        </p:spPr>
        <p:txBody>
          <a:bodyPr tIns="1440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34693" y="3762375"/>
            <a:ext cx="3416300" cy="2190750"/>
          </a:xfrm>
          <a:solidFill>
            <a:srgbClr val="BBBBBB"/>
          </a:solidFill>
        </p:spPr>
        <p:txBody>
          <a:bodyPr tIns="1440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9080809" y="561976"/>
            <a:ext cx="2476499" cy="466725"/>
          </a:xfrm>
          <a:solidFill>
            <a:srgbClr val="BBBBBB"/>
          </a:solidFill>
        </p:spPr>
        <p:txBody>
          <a:bodyPr/>
          <a:lstStyle>
            <a:lvl1pPr algn="ctr">
              <a:defRPr sz="800"/>
            </a:lvl1pPr>
          </a:lstStyle>
          <a:p>
            <a:r>
              <a:rPr lang="en-GB"/>
              <a:t>Space for logo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6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Boxed Text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29604" y="2669156"/>
            <a:ext cx="3470400" cy="468000"/>
          </a:xfrm>
          <a:prstGeom prst="rect">
            <a:avLst/>
          </a:prstGeom>
          <a:solidFill>
            <a:srgbClr val="03873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29604" y="3129775"/>
            <a:ext cx="3470400" cy="21400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605" y="417601"/>
            <a:ext cx="10938728" cy="94447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76950" y="2687951"/>
            <a:ext cx="2921479" cy="428625"/>
          </a:xfrm>
        </p:spPr>
        <p:txBody>
          <a:bodyPr anchor="ctr" anchorCtr="0"/>
          <a:lstStyle>
            <a:lvl1pPr algn="ctr">
              <a:lnSpc>
                <a:spcPts val="2100"/>
              </a:lnSpc>
              <a:defRPr sz="2000" b="1">
                <a:solidFill>
                  <a:srgbClr val="FFFFFF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94018" y="3226998"/>
            <a:ext cx="2994625" cy="1552036"/>
          </a:xfrm>
        </p:spPr>
        <p:txBody>
          <a:bodyPr numCol="1" spcCol="0"/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000000"/>
                </a:solidFill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2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2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87649" y="2669156"/>
            <a:ext cx="3470400" cy="468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387649" y="3129775"/>
            <a:ext cx="3470400" cy="21400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634995" y="2687951"/>
            <a:ext cx="2921479" cy="428625"/>
          </a:xfrm>
        </p:spPr>
        <p:txBody>
          <a:bodyPr anchor="ctr" anchorCtr="0"/>
          <a:lstStyle>
            <a:lvl1pPr algn="ctr">
              <a:lnSpc>
                <a:spcPts val="2100"/>
              </a:lnSpc>
              <a:defRPr sz="2000" b="1">
                <a:solidFill>
                  <a:srgbClr val="FFFFFF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2063" y="3226998"/>
            <a:ext cx="2994625" cy="1552036"/>
          </a:xfrm>
        </p:spPr>
        <p:txBody>
          <a:bodyPr numCol="1" spcCol="0"/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000000"/>
                </a:solidFill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2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2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8097933" y="2669156"/>
            <a:ext cx="3470400" cy="4680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97933" y="3129775"/>
            <a:ext cx="3470400" cy="21400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345279" y="2687951"/>
            <a:ext cx="2921479" cy="428625"/>
          </a:xfrm>
        </p:spPr>
        <p:txBody>
          <a:bodyPr anchor="ctr" anchorCtr="0"/>
          <a:lstStyle>
            <a:lvl1pPr algn="ctr">
              <a:lnSpc>
                <a:spcPts val="2100"/>
              </a:lnSpc>
              <a:defRPr sz="2000" b="1">
                <a:solidFill>
                  <a:srgbClr val="FFFFFF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362347" y="3226998"/>
            <a:ext cx="2994625" cy="1552036"/>
          </a:xfrm>
        </p:spPr>
        <p:txBody>
          <a:bodyPr numCol="1" spcCol="0"/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000000"/>
                </a:solidFill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2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2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5039" y="1685925"/>
            <a:ext cx="10933074" cy="647700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7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Boxed Text with Image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4376412" y="2477659"/>
            <a:ext cx="3446400" cy="171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8112069" y="2477659"/>
            <a:ext cx="3446400" cy="171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40755" y="2477659"/>
            <a:ext cx="3446400" cy="1718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4468" y="417601"/>
            <a:ext cx="10934001" cy="94447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23643" y="3603583"/>
            <a:ext cx="3149600" cy="440127"/>
          </a:xfrm>
        </p:spPr>
        <p:txBody>
          <a:bodyPr numCol="1" spcCol="0" anchor="b" anchorCtr="0"/>
          <a:lstStyle>
            <a:lvl1pPr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2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5040" y="1685925"/>
            <a:ext cx="10923430" cy="647700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40755" y="4167534"/>
            <a:ext cx="3446400" cy="1752600"/>
          </a:xfrm>
          <a:solidFill>
            <a:srgbClr val="BBBBBB"/>
          </a:solidFill>
        </p:spPr>
        <p:txBody>
          <a:bodyPr tIns="1152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559300" y="3603583"/>
            <a:ext cx="3149600" cy="440127"/>
          </a:xfrm>
        </p:spPr>
        <p:txBody>
          <a:bodyPr numCol="1" spcCol="0" anchor="b" anchorCtr="0"/>
          <a:lstStyle>
            <a:lvl1pPr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2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4376412" y="4167534"/>
            <a:ext cx="3446400" cy="1752600"/>
          </a:xfrm>
          <a:solidFill>
            <a:srgbClr val="BBBBBB"/>
          </a:solidFill>
        </p:spPr>
        <p:txBody>
          <a:bodyPr tIns="1152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294957" y="3603583"/>
            <a:ext cx="3149600" cy="440127"/>
          </a:xfrm>
        </p:spPr>
        <p:txBody>
          <a:bodyPr numCol="1" spcCol="0" anchor="b" anchorCtr="0"/>
          <a:lstStyle>
            <a:lvl1pPr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1pPr>
            <a:lvl2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spc="0" baseline="0">
                <a:solidFill>
                  <a:srgbClr val="000000"/>
                </a:solidFill>
              </a:defRPr>
            </a:lvl2pPr>
            <a:lvl3pPr marL="85725" indent="-85725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200">
                <a:solidFill>
                  <a:srgbClr val="000000"/>
                </a:solidFill>
              </a:defRPr>
            </a:lvl3pPr>
            <a:lvl4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4pPr>
            <a:lvl5pPr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12069" y="4167534"/>
            <a:ext cx="3446400" cy="1752600"/>
          </a:xfrm>
          <a:solidFill>
            <a:srgbClr val="BBBBBB"/>
          </a:solidFill>
        </p:spPr>
        <p:txBody>
          <a:bodyPr tIns="1152000"/>
          <a:lstStyle>
            <a:lvl1pPr algn="ctr">
              <a:defRPr sz="1000" b="0"/>
            </a:lvl1pPr>
          </a:lstStyle>
          <a:p>
            <a:r>
              <a:rPr lang="en-GB"/>
              <a:t>insert photographic image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23643" y="2554853"/>
            <a:ext cx="3149599" cy="1149910"/>
          </a:xfrm>
        </p:spPr>
        <p:txBody>
          <a:bodyPr anchor="ctr"/>
          <a:lstStyle>
            <a:lvl1pPr algn="ctr">
              <a:lnSpc>
                <a:spcPct val="100000"/>
              </a:lnSpc>
              <a:defRPr sz="7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4559300" y="2555413"/>
            <a:ext cx="3149599" cy="1149910"/>
          </a:xfrm>
        </p:spPr>
        <p:txBody>
          <a:bodyPr anchor="ctr"/>
          <a:lstStyle>
            <a:lvl1pPr algn="ctr">
              <a:lnSpc>
                <a:spcPct val="100000"/>
              </a:lnSpc>
              <a:defRPr sz="7300" b="1">
                <a:solidFill>
                  <a:srgbClr val="0387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8282109" y="2554853"/>
            <a:ext cx="3149599" cy="1149910"/>
          </a:xfrm>
        </p:spPr>
        <p:txBody>
          <a:bodyPr anchor="ctr"/>
          <a:lstStyle>
            <a:lvl1pPr algn="ctr">
              <a:lnSpc>
                <a:spcPct val="100000"/>
              </a:lnSpc>
              <a:defRPr sz="73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17600"/>
            <a:ext cx="10944225" cy="109687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889" y="1704976"/>
            <a:ext cx="8888102" cy="3171825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0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17600"/>
            <a:ext cx="10944225" cy="11159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1809750"/>
            <a:ext cx="8910405" cy="3781425"/>
          </a:xfrm>
        </p:spPr>
        <p:txBody>
          <a:bodyPr/>
          <a:lstStyle>
            <a:lvl1pPr marL="238125" indent="-238125">
              <a:spcBef>
                <a:spcPts val="1134"/>
              </a:spcBef>
              <a:buFont typeface="+mj-lt"/>
              <a:buAutoNum type="arabicPeriod"/>
              <a:defRPr sz="1800" b="1">
                <a:solidFill>
                  <a:schemeClr val="tx2"/>
                </a:solidFill>
              </a:defRPr>
            </a:lvl1pPr>
            <a:lvl2pPr marL="428625" indent="-180975">
              <a:buFont typeface="Arial" panose="020B0604020202020204" pitchFamily="34" charset="0"/>
              <a:buChar char="‒"/>
              <a:defRPr sz="1800">
                <a:solidFill>
                  <a:srgbClr val="000000"/>
                </a:solidFill>
              </a:defRPr>
            </a:lvl2pPr>
            <a:lvl3pPr marL="628650" indent="-209550">
              <a:defRPr sz="18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0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17600"/>
            <a:ext cx="10944225" cy="1030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15485" y="2514601"/>
            <a:ext cx="2645833" cy="1319213"/>
          </a:xfrm>
          <a:solidFill>
            <a:srgbClr val="BBBBBB"/>
          </a:solidFill>
        </p:spPr>
        <p:txBody>
          <a:bodyPr tIns="648000" anchor="ctr" anchorCtr="0"/>
          <a:lstStyle>
            <a:lvl1pPr algn="ctr">
              <a:lnSpc>
                <a:spcPts val="1200"/>
              </a:lnSpc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GB"/>
              <a:t>Insert infographic or photographic image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107018" y="4425950"/>
            <a:ext cx="2654300" cy="979488"/>
          </a:xfrm>
        </p:spPr>
        <p:txBody>
          <a:bodyPr/>
          <a:lstStyle>
            <a:lvl1pPr algn="ctr">
              <a:lnSpc>
                <a:spcPts val="1700"/>
              </a:lnSpc>
              <a:spcAft>
                <a:spcPts val="800"/>
              </a:spcAft>
              <a:defRPr sz="1500" b="1">
                <a:solidFill>
                  <a:schemeClr val="bg2"/>
                </a:solidFill>
              </a:defRPr>
            </a:lvl1pPr>
            <a:lvl2pPr marL="0" indent="0" algn="ctr">
              <a:lnSpc>
                <a:spcPts val="1100"/>
              </a:lnSpc>
              <a:buNone/>
              <a:defRPr sz="1000" i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115485" y="3924926"/>
            <a:ext cx="2645833" cy="418474"/>
          </a:xfrm>
        </p:spPr>
        <p:txBody>
          <a:bodyPr/>
          <a:lstStyle>
            <a:lvl1pPr algn="ctr">
              <a:lnSpc>
                <a:spcPts val="4000"/>
              </a:lnSpc>
              <a:defRPr sz="34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718399" y="3924926"/>
            <a:ext cx="2645833" cy="418474"/>
          </a:xfrm>
        </p:spPr>
        <p:txBody>
          <a:bodyPr/>
          <a:lstStyle>
            <a:lvl1pPr algn="ctr">
              <a:lnSpc>
                <a:spcPts val="4000"/>
              </a:lnSpc>
              <a:defRPr sz="3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366804" y="3924927"/>
            <a:ext cx="2645833" cy="408949"/>
          </a:xfrm>
        </p:spPr>
        <p:txBody>
          <a:bodyPr/>
          <a:lstStyle>
            <a:lvl1pPr algn="ctr">
              <a:lnSpc>
                <a:spcPts val="4000"/>
              </a:lnSpc>
              <a:defRPr sz="3400" b="1">
                <a:solidFill>
                  <a:srgbClr val="03873A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4721563" y="4425950"/>
            <a:ext cx="2654300" cy="979488"/>
          </a:xfrm>
        </p:spPr>
        <p:txBody>
          <a:bodyPr/>
          <a:lstStyle>
            <a:lvl1pPr algn="ctr">
              <a:lnSpc>
                <a:spcPts val="1700"/>
              </a:lnSpc>
              <a:spcAft>
                <a:spcPts val="800"/>
              </a:spcAft>
              <a:defRPr sz="1500" b="1">
                <a:solidFill>
                  <a:schemeClr val="tx2"/>
                </a:solidFill>
              </a:defRPr>
            </a:lvl1pPr>
            <a:lvl2pPr marL="0" indent="0" algn="ctr">
              <a:lnSpc>
                <a:spcPts val="1100"/>
              </a:lnSpc>
              <a:buNone/>
              <a:defRPr sz="1000" i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8376065" y="4425950"/>
            <a:ext cx="2654300" cy="979488"/>
          </a:xfrm>
        </p:spPr>
        <p:txBody>
          <a:bodyPr/>
          <a:lstStyle>
            <a:lvl1pPr algn="ctr">
              <a:lnSpc>
                <a:spcPts val="1700"/>
              </a:lnSpc>
              <a:spcAft>
                <a:spcPts val="800"/>
              </a:spcAft>
              <a:defRPr sz="1500" b="1">
                <a:solidFill>
                  <a:srgbClr val="03873A"/>
                </a:solidFill>
              </a:defRPr>
            </a:lvl1pPr>
            <a:lvl2pPr marL="0" indent="0" algn="ctr">
              <a:lnSpc>
                <a:spcPts val="1100"/>
              </a:lnSpc>
              <a:buNone/>
              <a:defRPr sz="1000" i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023100" y="6172201"/>
            <a:ext cx="4529329" cy="228599"/>
          </a:xfrm>
        </p:spPr>
        <p:txBody>
          <a:bodyPr/>
          <a:lstStyle>
            <a:lvl1pPr algn="r">
              <a:lnSpc>
                <a:spcPts val="900"/>
              </a:lnSpc>
              <a:spcAft>
                <a:spcPts val="0"/>
              </a:spcAft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4716814" y="2514601"/>
            <a:ext cx="2645833" cy="1319213"/>
          </a:xfrm>
          <a:solidFill>
            <a:srgbClr val="BBBBBB"/>
          </a:solidFill>
        </p:spPr>
        <p:txBody>
          <a:bodyPr tIns="648000" anchor="ctr" anchorCtr="0"/>
          <a:lstStyle>
            <a:lvl1pPr algn="ctr">
              <a:lnSpc>
                <a:spcPts val="1200"/>
              </a:lnSpc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GB"/>
              <a:t>Insert infographic or photographic image</a:t>
            </a:r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8374414" y="2514601"/>
            <a:ext cx="2645833" cy="1319213"/>
          </a:xfrm>
          <a:solidFill>
            <a:srgbClr val="BBBBBB"/>
          </a:solidFill>
        </p:spPr>
        <p:txBody>
          <a:bodyPr tIns="648000" anchor="ctr" anchorCtr="0"/>
          <a:lstStyle>
            <a:lvl1pPr algn="ctr">
              <a:lnSpc>
                <a:spcPts val="1200"/>
              </a:lnSpc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GB"/>
              <a:t>Insert infographic or photographic image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1993" y="6124575"/>
            <a:ext cx="10944000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9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tx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1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17600"/>
            <a:ext cx="10944225" cy="77445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7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17600"/>
            <a:ext cx="10944225" cy="77445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889" y="1685925"/>
            <a:ext cx="6356774" cy="647700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9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409958"/>
            <a:ext cx="1147212" cy="810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353" y="1681200"/>
            <a:ext cx="4978400" cy="1977536"/>
          </a:xfrm>
        </p:spPr>
        <p:txBody>
          <a:bodyPr anchor="t" anchorCtr="0"/>
          <a:lstStyle>
            <a:lvl1pPr algn="l">
              <a:lnSpc>
                <a:spcPts val="4200"/>
              </a:lnSpc>
              <a:defRPr sz="3800" spc="2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4" y="4057201"/>
            <a:ext cx="4592145" cy="1130791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26150" y="6265863"/>
            <a:ext cx="5287404" cy="285750"/>
          </a:xfrm>
        </p:spPr>
        <p:txBody>
          <a:bodyPr/>
          <a:lstStyle>
            <a:lvl1pPr>
              <a:lnSpc>
                <a:spcPts val="22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108701" y="0"/>
            <a:ext cx="6083299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re to Lear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1" b="5310"/>
          <a:stretch/>
        </p:blipFill>
        <p:spPr>
          <a:xfrm>
            <a:off x="2441349" y="0"/>
            <a:ext cx="7549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1499" y="2728867"/>
            <a:ext cx="6208900" cy="985884"/>
          </a:xfrm>
        </p:spPr>
        <p:txBody>
          <a:bodyPr anchor="b" anchorCtr="0"/>
          <a:lstStyle>
            <a:lvl1pPr algn="ctr">
              <a:lnSpc>
                <a:spcPts val="4000"/>
              </a:lnSpc>
              <a:defRPr sz="360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124200" y="3829050"/>
            <a:ext cx="6324600" cy="638175"/>
          </a:xfrm>
        </p:spPr>
        <p:txBody>
          <a:bodyPr/>
          <a:lstStyle>
            <a:lvl1pPr algn="ctr">
              <a:lnSpc>
                <a:spcPts val="2100"/>
              </a:lnSpc>
              <a:defRPr sz="1800">
                <a:solidFill>
                  <a:schemeClr val="tx1"/>
                </a:solidFill>
              </a:defRPr>
            </a:lvl1pPr>
            <a:lvl2pPr marL="0" indent="0" algn="ctr">
              <a:lnSpc>
                <a:spcPts val="2100"/>
              </a:lnSpc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59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al Slide Option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78" y="3558921"/>
            <a:ext cx="3380239" cy="2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al Slide Option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76" y="3558921"/>
            <a:ext cx="3380239" cy="2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al Slide Option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78" y="3558921"/>
            <a:ext cx="3380239" cy="2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93" y="418050"/>
            <a:ext cx="4783668" cy="1144958"/>
          </a:xfrm>
        </p:spPr>
        <p:txBody>
          <a:bodyPr anchor="t" anchorCtr="0"/>
          <a:lstStyle>
            <a:lvl1pPr>
              <a:lnSpc>
                <a:spcPts val="4000"/>
              </a:lnSpc>
              <a:defRPr sz="3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090" y="2085975"/>
            <a:ext cx="4711701" cy="3124201"/>
          </a:xfrm>
        </p:spPr>
        <p:txBody>
          <a:bodyPr/>
          <a:lstStyle>
            <a:lvl1pPr marL="0" indent="0">
              <a:lnSpc>
                <a:spcPts val="2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0" baseline="0">
                <a:solidFill>
                  <a:srgbClr val="FFFFFF"/>
                </a:solidFill>
                <a:latin typeface="+mn-lt"/>
              </a:defRPr>
            </a:lvl1pPr>
            <a:lvl2pPr marL="0" indent="0">
              <a:lnSpc>
                <a:spcPts val="1600"/>
              </a:lnSpc>
              <a:spcBef>
                <a:spcPts val="1701"/>
              </a:spcBef>
              <a:spcAft>
                <a:spcPts val="0"/>
              </a:spcAft>
              <a:defRPr sz="1200" i="1">
                <a:solidFill>
                  <a:schemeClr val="bg1"/>
                </a:solidFill>
              </a:defRPr>
            </a:lvl2pPr>
            <a:lvl3pPr marL="658800" indent="-255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108701" y="0"/>
            <a:ext cx="6083300" cy="6858000"/>
          </a:xfrm>
          <a:solidFill>
            <a:srgbClr val="BBBBBB"/>
          </a:solidFill>
        </p:spPr>
        <p:txBody>
          <a:bodyPr vert="horz" lIns="0" tIns="2592000" rIns="0" bIns="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100" dirty="0"/>
            </a:lvl1pPr>
          </a:lstStyle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/>
              <a:t>Insert photographic image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375599"/>
            <a:ext cx="927787" cy="28127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1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ption 1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3492800" y="784570"/>
            <a:ext cx="5209200" cy="5422209"/>
          </a:xfrm>
          <a:custGeom>
            <a:avLst/>
            <a:gdLst>
              <a:gd name="T0" fmla="*/ 1414 w 1453"/>
              <a:gd name="T1" fmla="*/ 926 h 1512"/>
              <a:gd name="T2" fmla="*/ 1429 w 1453"/>
              <a:gd name="T3" fmla="*/ 558 h 1512"/>
              <a:gd name="T4" fmla="*/ 1394 w 1453"/>
              <a:gd name="T5" fmla="*/ 444 h 1512"/>
              <a:gd name="T6" fmla="*/ 874 w 1453"/>
              <a:gd name="T7" fmla="*/ 42 h 1512"/>
              <a:gd name="T8" fmla="*/ 305 w 1453"/>
              <a:gd name="T9" fmla="*/ 138 h 1512"/>
              <a:gd name="T10" fmla="*/ 71 w 1453"/>
              <a:gd name="T11" fmla="*/ 383 h 1512"/>
              <a:gd name="T12" fmla="*/ 18 w 1453"/>
              <a:gd name="T13" fmla="*/ 775 h 1512"/>
              <a:gd name="T14" fmla="*/ 86 w 1453"/>
              <a:gd name="T15" fmla="*/ 1025 h 1512"/>
              <a:gd name="T16" fmla="*/ 86 w 1453"/>
              <a:gd name="T17" fmla="*/ 1026 h 1512"/>
              <a:gd name="T18" fmla="*/ 426 w 1453"/>
              <a:gd name="T19" fmla="*/ 1412 h 1512"/>
              <a:gd name="T20" fmla="*/ 978 w 1453"/>
              <a:gd name="T21" fmla="*/ 1433 h 1512"/>
              <a:gd name="T22" fmla="*/ 1414 w 1453"/>
              <a:gd name="T23" fmla="*/ 926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3" h="1512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1248" y="2973675"/>
            <a:ext cx="4831307" cy="1044000"/>
          </a:xfrm>
        </p:spPr>
        <p:txBody>
          <a:bodyPr anchor="ctr" anchorCtr="0"/>
          <a:lstStyle>
            <a:lvl1pPr algn="ctr">
              <a:lnSpc>
                <a:spcPts val="3600"/>
              </a:lnSpc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2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ption 2"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3492800" y="784570"/>
            <a:ext cx="5209200" cy="5422209"/>
          </a:xfrm>
          <a:custGeom>
            <a:avLst/>
            <a:gdLst>
              <a:gd name="T0" fmla="*/ 1414 w 1453"/>
              <a:gd name="T1" fmla="*/ 926 h 1512"/>
              <a:gd name="T2" fmla="*/ 1429 w 1453"/>
              <a:gd name="T3" fmla="*/ 558 h 1512"/>
              <a:gd name="T4" fmla="*/ 1394 w 1453"/>
              <a:gd name="T5" fmla="*/ 444 h 1512"/>
              <a:gd name="T6" fmla="*/ 874 w 1453"/>
              <a:gd name="T7" fmla="*/ 42 h 1512"/>
              <a:gd name="T8" fmla="*/ 305 w 1453"/>
              <a:gd name="T9" fmla="*/ 138 h 1512"/>
              <a:gd name="T10" fmla="*/ 71 w 1453"/>
              <a:gd name="T11" fmla="*/ 383 h 1512"/>
              <a:gd name="T12" fmla="*/ 18 w 1453"/>
              <a:gd name="T13" fmla="*/ 775 h 1512"/>
              <a:gd name="T14" fmla="*/ 86 w 1453"/>
              <a:gd name="T15" fmla="*/ 1025 h 1512"/>
              <a:gd name="T16" fmla="*/ 86 w 1453"/>
              <a:gd name="T17" fmla="*/ 1026 h 1512"/>
              <a:gd name="T18" fmla="*/ 426 w 1453"/>
              <a:gd name="T19" fmla="*/ 1412 h 1512"/>
              <a:gd name="T20" fmla="*/ 978 w 1453"/>
              <a:gd name="T21" fmla="*/ 1433 h 1512"/>
              <a:gd name="T22" fmla="*/ 1414 w 1453"/>
              <a:gd name="T23" fmla="*/ 926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3" h="1512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671248" y="2973675"/>
            <a:ext cx="4831307" cy="1044000"/>
          </a:xfrm>
        </p:spPr>
        <p:txBody>
          <a:bodyPr anchor="ctr" anchorCtr="0"/>
          <a:lstStyle>
            <a:lvl1pPr algn="ctr">
              <a:lnSpc>
                <a:spcPts val="3600"/>
              </a:lnSpc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2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ption 3">
    <p:bg>
      <p:bgPr>
        <a:blipFill dpi="0" rotWithShape="1">
          <a:blip r:embed="rId2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3491400" y="784495"/>
            <a:ext cx="5209200" cy="5422209"/>
          </a:xfrm>
          <a:custGeom>
            <a:avLst/>
            <a:gdLst>
              <a:gd name="T0" fmla="*/ 1414 w 1453"/>
              <a:gd name="T1" fmla="*/ 926 h 1512"/>
              <a:gd name="T2" fmla="*/ 1429 w 1453"/>
              <a:gd name="T3" fmla="*/ 558 h 1512"/>
              <a:gd name="T4" fmla="*/ 1394 w 1453"/>
              <a:gd name="T5" fmla="*/ 444 h 1512"/>
              <a:gd name="T6" fmla="*/ 874 w 1453"/>
              <a:gd name="T7" fmla="*/ 42 h 1512"/>
              <a:gd name="T8" fmla="*/ 305 w 1453"/>
              <a:gd name="T9" fmla="*/ 138 h 1512"/>
              <a:gd name="T10" fmla="*/ 71 w 1453"/>
              <a:gd name="T11" fmla="*/ 383 h 1512"/>
              <a:gd name="T12" fmla="*/ 18 w 1453"/>
              <a:gd name="T13" fmla="*/ 775 h 1512"/>
              <a:gd name="T14" fmla="*/ 86 w 1453"/>
              <a:gd name="T15" fmla="*/ 1025 h 1512"/>
              <a:gd name="T16" fmla="*/ 86 w 1453"/>
              <a:gd name="T17" fmla="*/ 1026 h 1512"/>
              <a:gd name="T18" fmla="*/ 426 w 1453"/>
              <a:gd name="T19" fmla="*/ 1412 h 1512"/>
              <a:gd name="T20" fmla="*/ 978 w 1453"/>
              <a:gd name="T21" fmla="*/ 1433 h 1512"/>
              <a:gd name="T22" fmla="*/ 1414 w 1453"/>
              <a:gd name="T23" fmla="*/ 926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3" h="1512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671248" y="2973675"/>
            <a:ext cx="4831307" cy="1044000"/>
          </a:xfrm>
        </p:spPr>
        <p:txBody>
          <a:bodyPr anchor="ctr" anchorCtr="0"/>
          <a:lstStyle>
            <a:lvl1pPr algn="ctr">
              <a:lnSpc>
                <a:spcPts val="3600"/>
              </a:lnSpc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3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ption 4"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3492800" y="784570"/>
            <a:ext cx="5209200" cy="5422209"/>
          </a:xfrm>
          <a:custGeom>
            <a:avLst/>
            <a:gdLst>
              <a:gd name="T0" fmla="*/ 1414 w 1453"/>
              <a:gd name="T1" fmla="*/ 926 h 1512"/>
              <a:gd name="T2" fmla="*/ 1429 w 1453"/>
              <a:gd name="T3" fmla="*/ 558 h 1512"/>
              <a:gd name="T4" fmla="*/ 1394 w 1453"/>
              <a:gd name="T5" fmla="*/ 444 h 1512"/>
              <a:gd name="T6" fmla="*/ 874 w 1453"/>
              <a:gd name="T7" fmla="*/ 42 h 1512"/>
              <a:gd name="T8" fmla="*/ 305 w 1453"/>
              <a:gd name="T9" fmla="*/ 138 h 1512"/>
              <a:gd name="T10" fmla="*/ 71 w 1453"/>
              <a:gd name="T11" fmla="*/ 383 h 1512"/>
              <a:gd name="T12" fmla="*/ 18 w 1453"/>
              <a:gd name="T13" fmla="*/ 775 h 1512"/>
              <a:gd name="T14" fmla="*/ 86 w 1453"/>
              <a:gd name="T15" fmla="*/ 1025 h 1512"/>
              <a:gd name="T16" fmla="*/ 86 w 1453"/>
              <a:gd name="T17" fmla="*/ 1026 h 1512"/>
              <a:gd name="T18" fmla="*/ 426 w 1453"/>
              <a:gd name="T19" fmla="*/ 1412 h 1512"/>
              <a:gd name="T20" fmla="*/ 978 w 1453"/>
              <a:gd name="T21" fmla="*/ 1433 h 1512"/>
              <a:gd name="T22" fmla="*/ 1414 w 1453"/>
              <a:gd name="T23" fmla="*/ 926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3" h="1512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671248" y="2973675"/>
            <a:ext cx="4831307" cy="1044000"/>
          </a:xfrm>
        </p:spPr>
        <p:txBody>
          <a:bodyPr anchor="ctr" anchorCtr="0"/>
          <a:lstStyle>
            <a:lvl1pPr algn="ctr">
              <a:lnSpc>
                <a:spcPts val="3600"/>
              </a:lnSpc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ption 5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3492800" y="784570"/>
            <a:ext cx="5209200" cy="5422209"/>
          </a:xfrm>
          <a:custGeom>
            <a:avLst/>
            <a:gdLst>
              <a:gd name="T0" fmla="*/ 1414 w 1453"/>
              <a:gd name="T1" fmla="*/ 926 h 1512"/>
              <a:gd name="T2" fmla="*/ 1429 w 1453"/>
              <a:gd name="T3" fmla="*/ 558 h 1512"/>
              <a:gd name="T4" fmla="*/ 1394 w 1453"/>
              <a:gd name="T5" fmla="*/ 444 h 1512"/>
              <a:gd name="T6" fmla="*/ 874 w 1453"/>
              <a:gd name="T7" fmla="*/ 42 h 1512"/>
              <a:gd name="T8" fmla="*/ 305 w 1453"/>
              <a:gd name="T9" fmla="*/ 138 h 1512"/>
              <a:gd name="T10" fmla="*/ 71 w 1453"/>
              <a:gd name="T11" fmla="*/ 383 h 1512"/>
              <a:gd name="T12" fmla="*/ 18 w 1453"/>
              <a:gd name="T13" fmla="*/ 775 h 1512"/>
              <a:gd name="T14" fmla="*/ 86 w 1453"/>
              <a:gd name="T15" fmla="*/ 1025 h 1512"/>
              <a:gd name="T16" fmla="*/ 86 w 1453"/>
              <a:gd name="T17" fmla="*/ 1026 h 1512"/>
              <a:gd name="T18" fmla="*/ 426 w 1453"/>
              <a:gd name="T19" fmla="*/ 1412 h 1512"/>
              <a:gd name="T20" fmla="*/ 978 w 1453"/>
              <a:gd name="T21" fmla="*/ 1433 h 1512"/>
              <a:gd name="T22" fmla="*/ 1414 w 1453"/>
              <a:gd name="T23" fmla="*/ 926 h 1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3" h="1512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671248" y="2973675"/>
            <a:ext cx="4831307" cy="1044000"/>
          </a:xfrm>
        </p:spPr>
        <p:txBody>
          <a:bodyPr anchor="ctr" anchorCtr="0"/>
          <a:lstStyle>
            <a:lvl1pPr algn="ctr">
              <a:lnSpc>
                <a:spcPts val="3600"/>
              </a:lnSpc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4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417600"/>
            <a:ext cx="10944225" cy="906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04975"/>
            <a:ext cx="10944225" cy="42851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342478" y="6520020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109" y="6515931"/>
            <a:ext cx="166321" cy="11033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1">
                <a:solidFill>
                  <a:schemeClr val="bg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9" y="6376789"/>
            <a:ext cx="926438" cy="2824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15088" y="6515931"/>
            <a:ext cx="2390822" cy="1103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>
                <a:solidFill>
                  <a:schemeClr val="bg2"/>
                </a:solidFill>
              </a:defRPr>
            </a:lvl1pPr>
          </a:lstStyle>
          <a:p>
            <a:r>
              <a:rPr lang="en-GB"/>
              <a:t>Presentation Title Arial Bold 7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0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6" r:id="rId2"/>
    <p:sldLayoutId id="2147483717" r:id="rId3"/>
    <p:sldLayoutId id="2147483713" r:id="rId4"/>
    <p:sldLayoutId id="2147483736" r:id="rId5"/>
    <p:sldLayoutId id="2147483737" r:id="rId6"/>
    <p:sldLayoutId id="2147483738" r:id="rId7"/>
    <p:sldLayoutId id="2147483739" r:id="rId8"/>
    <p:sldLayoutId id="2147483667" r:id="rId9"/>
    <p:sldLayoutId id="2147483740" r:id="rId10"/>
    <p:sldLayoutId id="2147483718" r:id="rId11"/>
    <p:sldLayoutId id="2147483719" r:id="rId12"/>
    <p:sldLayoutId id="2147483720" r:id="rId13"/>
    <p:sldLayoutId id="2147483721" r:id="rId14"/>
    <p:sldLayoutId id="2147483728" r:id="rId15"/>
    <p:sldLayoutId id="2147483723" r:id="rId16"/>
    <p:sldLayoutId id="2147483676" r:id="rId17"/>
    <p:sldLayoutId id="2147483691" r:id="rId18"/>
    <p:sldLayoutId id="2147483729" r:id="rId19"/>
    <p:sldLayoutId id="2147483730" r:id="rId20"/>
    <p:sldLayoutId id="2147483726" r:id="rId21"/>
    <p:sldLayoutId id="2147483731" r:id="rId22"/>
    <p:sldLayoutId id="2147483732" r:id="rId23"/>
    <p:sldLayoutId id="2147483682" r:id="rId24"/>
    <p:sldLayoutId id="2147483695" r:id="rId25"/>
    <p:sldLayoutId id="2147483698" r:id="rId26"/>
    <p:sldLayoutId id="2147483694" r:id="rId27"/>
    <p:sldLayoutId id="2147483654" r:id="rId28"/>
    <p:sldLayoutId id="2147483727" r:id="rId29"/>
    <p:sldLayoutId id="2147483733" r:id="rId30"/>
    <p:sldLayoutId id="2147483663" r:id="rId31"/>
    <p:sldLayoutId id="2147483734" r:id="rId32"/>
    <p:sldLayoutId id="2147483735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0"/>
        </a:spcAft>
        <a:buFont typeface="Arial" pitchFamily="34" charset="0"/>
        <a:buNone/>
        <a:defRPr sz="1800" b="0" i="0" kern="1200">
          <a:solidFill>
            <a:schemeClr val="tx1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1pPr>
      <a:lvl2pPr marL="180975" indent="-180975" algn="l" defTabSz="914400" rtl="0" eaLnBrk="1" latinLnBrk="0" hangingPunct="1">
        <a:lnSpc>
          <a:spcPts val="2200"/>
        </a:lnSpc>
        <a:spcBef>
          <a:spcPts val="0"/>
        </a:spcBef>
        <a:spcAft>
          <a:spcPts val="0"/>
        </a:spcAft>
        <a:buClr>
          <a:schemeClr val="bg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52425" indent="-171450" algn="l" defTabSz="914400" rtl="0" eaLnBrk="1" latinLnBrk="0" hangingPunct="1">
        <a:lnSpc>
          <a:spcPts val="2200"/>
        </a:lnSpc>
        <a:spcBef>
          <a:spcPts val="0"/>
        </a:spcBef>
        <a:spcAft>
          <a:spcPts val="0"/>
        </a:spcAft>
        <a:buClr>
          <a:schemeClr val="accent4"/>
        </a:buClr>
        <a:buFont typeface="Arial" panose="020B0604020202020204" pitchFamily="34" charset="0"/>
        <a:buChar char="‒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81050" indent="0" algn="l" defTabSz="914400" rtl="0" eaLnBrk="1" latinLnBrk="0" hangingPunct="1">
        <a:lnSpc>
          <a:spcPts val="1500"/>
        </a:lnSpc>
        <a:spcBef>
          <a:spcPts val="0"/>
        </a:spcBef>
        <a:spcAft>
          <a:spcPts val="850"/>
        </a:spcAft>
        <a:buClr>
          <a:schemeClr val="tx1"/>
        </a:buClr>
        <a:buFont typeface="Arial" pitchFamily="34" charset="0"/>
        <a:buNone/>
        <a:defRPr sz="12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earsoncustomersuccess.co/i9r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pearsoncustomersuccess.co/aa11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pearson.com/getsupport/s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hyperlink" Target="https://support.pearson.com/getsupport/s/article/Take-A-Screen-Sho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Get Started with </a:t>
            </a:r>
            <a:r>
              <a:rPr lang="en-GB" dirty="0" err="1"/>
              <a:t>MyLab</a:t>
            </a:r>
            <a:r>
              <a:rPr lang="en-GB" dirty="0"/>
              <a:t> &amp; Mastering with Brightspace by D2L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353" y="4057649"/>
            <a:ext cx="4604377" cy="606817"/>
          </a:xfrm>
        </p:spPr>
        <p:txBody>
          <a:bodyPr/>
          <a:lstStyle/>
          <a:p>
            <a:r>
              <a:rPr lang="en-GB" dirty="0"/>
              <a:t>Register and gain access to Pearson </a:t>
            </a:r>
            <a:r>
              <a:rPr lang="en-GB" dirty="0" err="1"/>
              <a:t>MyLab</a:t>
            </a:r>
            <a:r>
              <a:rPr lang="en-GB" dirty="0"/>
              <a:t>* and Mastering with Brightspace by D2L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March 18, 2020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9504E2B-A8DC-EE41-AB75-3CCC4C26D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726" y="0"/>
            <a:ext cx="5543274" cy="6858000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618484" y="6515931"/>
            <a:ext cx="2687427" cy="106952"/>
          </a:xfrm>
        </p:spPr>
        <p:txBody>
          <a:bodyPr/>
          <a:lstStyle/>
          <a:p>
            <a:r>
              <a:rPr lang="en-GB" dirty="0"/>
              <a:t>Get Started with </a:t>
            </a:r>
            <a:r>
              <a:rPr lang="en-GB" dirty="0" err="1"/>
              <a:t>MyLab</a:t>
            </a:r>
            <a:r>
              <a:rPr lang="en-GB" dirty="0"/>
              <a:t> &amp; Mastering with Brightspace by D2L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88284" y="160826"/>
            <a:ext cx="1072409" cy="1069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GB" sz="700" dirty="0">
                <a:solidFill>
                  <a:srgbClr val="000000"/>
                </a:solidFill>
              </a:rPr>
              <a:t>Image by Tang </a:t>
            </a:r>
            <a:r>
              <a:rPr lang="en-GB" sz="700" dirty="0" err="1">
                <a:solidFill>
                  <a:srgbClr val="000000"/>
                </a:solidFill>
              </a:rPr>
              <a:t>Yau</a:t>
            </a:r>
            <a:r>
              <a:rPr lang="en-GB" sz="700" dirty="0">
                <a:solidFill>
                  <a:srgbClr val="000000"/>
                </a:solidFill>
              </a:rPr>
              <a:t> </a:t>
            </a:r>
            <a:r>
              <a:rPr lang="en-GB" sz="700">
                <a:solidFill>
                  <a:srgbClr val="000000"/>
                </a:solidFill>
              </a:rPr>
              <a:t>Hoong</a:t>
            </a:r>
            <a:endParaRPr lang="en-GB" sz="700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1339674" y="6528499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914926A-3909-D44E-B079-B07B4C5BA648}"/>
              </a:ext>
            </a:extLst>
          </p:cNvPr>
          <p:cNvSpPr/>
          <p:nvPr/>
        </p:nvSpPr>
        <p:spPr>
          <a:xfrm>
            <a:off x="552726" y="5633884"/>
            <a:ext cx="6096000" cy="425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1300"/>
              </a:lnSpc>
            </a:pPr>
            <a:r>
              <a:rPr lang="en-US" sz="1100" dirty="0">
                <a:solidFill>
                  <a:srgbClr val="FFFFFF"/>
                </a:solidFill>
              </a:rPr>
              <a:t>*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Brady, 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Business, 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Foundational Skills, 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IT, 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Math, </a:t>
            </a:r>
            <a:r>
              <a:rPr lang="en-US" sz="1100" dirty="0" err="1">
                <a:solidFill>
                  <a:srgbClr val="FFFFFF"/>
                </a:solidFill>
              </a:rPr>
              <a:t>NCCERconnect</a:t>
            </a:r>
            <a:r>
              <a:rPr lang="en-US" sz="1100" dirty="0">
                <a:solidFill>
                  <a:srgbClr val="FFFFFF"/>
                </a:solidFill>
              </a:rPr>
              <a:t>, 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Nursing, 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Reading, </a:t>
            </a:r>
            <a:r>
              <a:rPr lang="en-US" sz="1100" dirty="0" err="1">
                <a:solidFill>
                  <a:srgbClr val="FFFFFF"/>
                </a:solidFill>
              </a:rPr>
              <a:t>MyLab</a:t>
            </a:r>
            <a:r>
              <a:rPr lang="en-US" sz="1100" dirty="0">
                <a:solidFill>
                  <a:srgbClr val="FFFFFF"/>
                </a:solidFill>
              </a:rPr>
              <a:t> Writing</a:t>
            </a:r>
          </a:p>
        </p:txBody>
      </p:sp>
    </p:spTree>
    <p:extLst>
      <p:ext uri="{BB962C8B-B14F-4D97-AF65-F5344CB8AC3E}">
        <p14:creationId xmlns:p14="http://schemas.microsoft.com/office/powerpoint/2010/main" val="26092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MyLab</a:t>
            </a:r>
            <a:r>
              <a:rPr lang="en-GB" dirty="0"/>
              <a:t> &amp; Mastering?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55" y="1812721"/>
            <a:ext cx="4711701" cy="1277319"/>
          </a:xfrm>
        </p:spPr>
        <p:txBody>
          <a:bodyPr/>
          <a:lstStyle/>
          <a:p>
            <a:r>
              <a:rPr lang="en-GB" dirty="0" err="1"/>
              <a:t>MyLab</a:t>
            </a:r>
            <a:r>
              <a:rPr lang="en-GB" dirty="0"/>
              <a:t> &amp; Mastering is an online homework and tutorial system which accompanies your text. </a:t>
            </a:r>
            <a:r>
              <a:rPr lang="en-GB" dirty="0" err="1"/>
              <a:t>MyLab</a:t>
            </a:r>
            <a:r>
              <a:rPr lang="en-GB" dirty="0"/>
              <a:t> &amp; Mastering uses a combination of immediate feedback, study tools, and videos to help you learn.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E559E39-3129-B349-83B2-4BB0B798F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b="1014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>
                <a:solidFill>
                  <a:srgbClr val="FFFFFF"/>
                </a:solidFill>
              </a:rPr>
              <a:pPr/>
              <a:t>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8366234" y="6515931"/>
            <a:ext cx="2939676" cy="106952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Get Started with </a:t>
            </a:r>
            <a:r>
              <a:rPr lang="en-GB" dirty="0" err="1">
                <a:solidFill>
                  <a:srgbClr val="FFFFFF"/>
                </a:solidFill>
              </a:rPr>
              <a:t>MyLab</a:t>
            </a:r>
            <a:r>
              <a:rPr lang="en-GB" dirty="0">
                <a:solidFill>
                  <a:srgbClr val="FFFFFF"/>
                </a:solidFill>
              </a:rPr>
              <a:t> &amp; Mastering with Brightspace by D2L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4389" y="160826"/>
            <a:ext cx="1016304" cy="1069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GB" sz="700" dirty="0">
                <a:solidFill>
                  <a:srgbClr val="FFFFFF"/>
                </a:solidFill>
              </a:rPr>
              <a:t>Image by Lauren </a:t>
            </a:r>
            <a:r>
              <a:rPr lang="en-GB" sz="700" dirty="0" err="1">
                <a:solidFill>
                  <a:srgbClr val="FFFFFF"/>
                </a:solidFill>
              </a:rPr>
              <a:t>Rolwing</a:t>
            </a:r>
            <a:endParaRPr lang="en-GB" sz="7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44206" y="6520732"/>
            <a:ext cx="0" cy="8640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 of a laptop.">
            <a:extLst>
              <a:ext uri="{FF2B5EF4-FFF2-40B4-BE49-F238E27FC236}">
                <a16:creationId xmlns:a16="http://schemas.microsoft.com/office/drawing/2014/main" id="{E47CF634-5FB8-384C-82C2-FF035222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58" y="3890741"/>
            <a:ext cx="1715785" cy="1715785"/>
          </a:xfrm>
          <a:prstGeom prst="rect">
            <a:avLst/>
          </a:prstGeom>
        </p:spPr>
      </p:pic>
      <p:pic>
        <p:nvPicPr>
          <p:cNvPr id="12" name="Picture 11" descr="Graphic of a speech bubble.">
            <a:extLst>
              <a:ext uri="{FF2B5EF4-FFF2-40B4-BE49-F238E27FC236}">
                <a16:creationId xmlns:a16="http://schemas.microsoft.com/office/drawing/2014/main" id="{4D246DF6-2A3F-9548-A8B5-B5537990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2" y="3890740"/>
            <a:ext cx="1719072" cy="1719072"/>
          </a:xfrm>
          <a:prstGeom prst="rect">
            <a:avLst/>
          </a:prstGeom>
        </p:spPr>
      </p:pic>
      <p:pic>
        <p:nvPicPr>
          <p:cNvPr id="17" name="Picture 16" descr="Graphic of a human eye.">
            <a:extLst>
              <a:ext uri="{FF2B5EF4-FFF2-40B4-BE49-F238E27FC236}">
                <a16:creationId xmlns:a16="http://schemas.microsoft.com/office/drawing/2014/main" id="{A19D94F3-2F93-D84B-9692-87D3694A2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743" y="3890741"/>
            <a:ext cx="1715785" cy="17157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6347A5-C66D-B844-AE7E-A037FAA39D62}"/>
              </a:ext>
            </a:extLst>
          </p:cNvPr>
          <p:cNvSpPr txBox="1"/>
          <p:nvPr/>
        </p:nvSpPr>
        <p:spPr>
          <a:xfrm>
            <a:off x="480055" y="3644521"/>
            <a:ext cx="15741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Instant Feedback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8895C3-A644-DA41-A42C-67865AC479C8}"/>
              </a:ext>
            </a:extLst>
          </p:cNvPr>
          <p:cNvSpPr txBox="1"/>
          <p:nvPr/>
        </p:nvSpPr>
        <p:spPr>
          <a:xfrm>
            <a:off x="2449395" y="3644520"/>
            <a:ext cx="10555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Study Tools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9CAF6-E2EF-824B-947C-506D37D85307}"/>
              </a:ext>
            </a:extLst>
          </p:cNvPr>
          <p:cNvSpPr txBox="1"/>
          <p:nvPr/>
        </p:nvSpPr>
        <p:spPr>
          <a:xfrm>
            <a:off x="3823743" y="3651809"/>
            <a:ext cx="187487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Videos &amp; Animations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6435F-5071-0B4F-B505-86F1E127A6D6}"/>
              </a:ext>
            </a:extLst>
          </p:cNvPr>
          <p:cNvCxnSpPr/>
          <p:nvPr/>
        </p:nvCxnSpPr>
        <p:spPr>
          <a:xfrm>
            <a:off x="2219218" y="3651809"/>
            <a:ext cx="0" cy="246221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2DFF69-C51D-1B44-A715-38CC6C3F1947}"/>
              </a:ext>
            </a:extLst>
          </p:cNvPr>
          <p:cNvCxnSpPr/>
          <p:nvPr/>
        </p:nvCxnSpPr>
        <p:spPr>
          <a:xfrm>
            <a:off x="3665085" y="3651809"/>
            <a:ext cx="0" cy="246221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5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17601"/>
            <a:ext cx="10944225" cy="921394"/>
          </a:xfrm>
        </p:spPr>
        <p:txBody>
          <a:bodyPr/>
          <a:lstStyle/>
          <a:p>
            <a:r>
              <a:rPr lang="en-GB" dirty="0"/>
              <a:t>What Do I Need to Access </a:t>
            </a:r>
            <a:r>
              <a:rPr lang="en-GB" dirty="0" err="1"/>
              <a:t>MyLab</a:t>
            </a:r>
            <a:r>
              <a:rPr lang="en-GB" dirty="0"/>
              <a:t> &amp; Mastering?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887" y="1398877"/>
            <a:ext cx="8888102" cy="283312"/>
          </a:xfrm>
        </p:spPr>
        <p:txBody>
          <a:bodyPr/>
          <a:lstStyle/>
          <a:p>
            <a:r>
              <a:rPr lang="en-US" dirty="0"/>
              <a:t>You will need these 2 things to access </a:t>
            </a:r>
            <a:r>
              <a:rPr lang="en-US" dirty="0" err="1"/>
              <a:t>MyLab</a:t>
            </a:r>
            <a:r>
              <a:rPr lang="en-US" dirty="0"/>
              <a:t> &amp; Mastering with Brightspace by D2L: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8702566" y="6515931"/>
            <a:ext cx="2603344" cy="110332"/>
          </a:xfrm>
        </p:spPr>
        <p:txBody>
          <a:bodyPr/>
          <a:lstStyle/>
          <a:p>
            <a:r>
              <a:rPr lang="en-GB" dirty="0"/>
              <a:t>Get Started with </a:t>
            </a:r>
            <a:r>
              <a:rPr lang="en-GB" dirty="0" err="1"/>
              <a:t>MyLab</a:t>
            </a:r>
            <a:r>
              <a:rPr lang="en-GB" dirty="0"/>
              <a:t> &amp; Mastering with Brightspace by D2L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65E737-FB85-8D44-97BB-C25C67AFD1CB}"/>
              </a:ext>
            </a:extLst>
          </p:cNvPr>
          <p:cNvSpPr txBox="1">
            <a:spLocks/>
          </p:cNvSpPr>
          <p:nvPr/>
        </p:nvSpPr>
        <p:spPr>
          <a:xfrm>
            <a:off x="2287861" y="3760727"/>
            <a:ext cx="2760108" cy="2211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00" b="0" i="0" kern="120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180975" indent="-180975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52425" indent="-1714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‒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8105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</a:t>
            </a:r>
            <a:r>
              <a:rPr lang="en-US" b="1" dirty="0"/>
              <a:t>email address</a:t>
            </a:r>
          </a:p>
          <a:p>
            <a:endParaRPr lang="en-US" b="1" dirty="0"/>
          </a:p>
          <a:p>
            <a:r>
              <a:rPr lang="en-US" dirty="0"/>
              <a:t>We recommend using your school email address for both your Pearson </a:t>
            </a:r>
            <a:r>
              <a:rPr lang="en-US"/>
              <a:t>account email </a:t>
            </a:r>
            <a:r>
              <a:rPr lang="en-US" dirty="0"/>
              <a:t>and your Pearson account username.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94D17-FD86-A649-9613-D00C133B526F}"/>
              </a:ext>
            </a:extLst>
          </p:cNvPr>
          <p:cNvSpPr txBox="1"/>
          <p:nvPr/>
        </p:nvSpPr>
        <p:spPr>
          <a:xfrm>
            <a:off x="2733887" y="1953067"/>
            <a:ext cx="1144544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600" b="1" dirty="0">
                <a:solidFill>
                  <a:schemeClr val="accent5"/>
                </a:solidFill>
                <a:latin typeface="+mj-lt"/>
                <a:cs typeface="Aharoni" panose="020F0502020204030204" pitchFamily="34" charset="0"/>
              </a:rPr>
              <a:t>@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F32A0A-A5A5-A34A-8E1C-29354D9D7519}"/>
              </a:ext>
            </a:extLst>
          </p:cNvPr>
          <p:cNvSpPr/>
          <p:nvPr/>
        </p:nvSpPr>
        <p:spPr>
          <a:xfrm>
            <a:off x="1639975" y="3657834"/>
            <a:ext cx="489098" cy="489098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BA345-D9BC-FF4C-BE41-864E324E067C}"/>
              </a:ext>
            </a:extLst>
          </p:cNvPr>
          <p:cNvSpPr txBox="1"/>
          <p:nvPr/>
        </p:nvSpPr>
        <p:spPr>
          <a:xfrm>
            <a:off x="1798763" y="3718645"/>
            <a:ext cx="1715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20" name="Picture 19" descr="Graphic of an access code card.">
            <a:extLst>
              <a:ext uri="{FF2B5EF4-FFF2-40B4-BE49-F238E27FC236}">
                <a16:creationId xmlns:a16="http://schemas.microsoft.com/office/drawing/2014/main" id="{AD4E4E1E-5F32-4742-AD1A-A77C0BD3D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865">
            <a:off x="7133386" y="1797424"/>
            <a:ext cx="4036753" cy="2269565"/>
          </a:xfrm>
          <a:prstGeom prst="rect">
            <a:avLst/>
          </a:prstGeom>
        </p:spPr>
      </p:pic>
      <p:pic>
        <p:nvPicPr>
          <p:cNvPr id="12" name="Picture 11" descr="Graphic of a credit card.">
            <a:extLst>
              <a:ext uri="{FF2B5EF4-FFF2-40B4-BE49-F238E27FC236}">
                <a16:creationId xmlns:a16="http://schemas.microsoft.com/office/drawing/2014/main" id="{22ECE27E-353A-CD45-80C1-A1A2408C7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769">
            <a:off x="5643835" y="1778995"/>
            <a:ext cx="3496747" cy="196596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5F7FD43-CB0D-9B4E-87C4-6C2ABA20C7BD}"/>
              </a:ext>
            </a:extLst>
          </p:cNvPr>
          <p:cNvSpPr txBox="1">
            <a:spLocks/>
          </p:cNvSpPr>
          <p:nvPr/>
        </p:nvSpPr>
        <p:spPr>
          <a:xfrm>
            <a:off x="6731724" y="3784461"/>
            <a:ext cx="3034412" cy="1987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00" b="0" i="0" kern="120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180975" indent="-180975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52425" indent="-17145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‒"/>
              <a:defRPr sz="1800" b="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8105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</a:t>
            </a:r>
            <a:r>
              <a:rPr lang="en-US" b="1" dirty="0"/>
              <a:t>credit card</a:t>
            </a:r>
            <a:r>
              <a:rPr lang="en-US" dirty="0"/>
              <a:t> or an </a:t>
            </a:r>
            <a:r>
              <a:rPr lang="en-US" b="1" dirty="0"/>
              <a:t>access code</a:t>
            </a:r>
          </a:p>
          <a:p>
            <a:endParaRPr lang="en-US" b="1" dirty="0"/>
          </a:p>
          <a:p>
            <a:r>
              <a:rPr lang="en-US" dirty="0"/>
              <a:t>If you don’t already have an access code, you can buy access directly from Pearson using a credit card or PayPal. </a:t>
            </a:r>
            <a:r>
              <a:rPr lang="en-US" b="1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7643D7-F82E-A149-BC5E-34EAB22A2C88}"/>
              </a:ext>
            </a:extLst>
          </p:cNvPr>
          <p:cNvSpPr/>
          <p:nvPr/>
        </p:nvSpPr>
        <p:spPr>
          <a:xfrm>
            <a:off x="6084481" y="3678762"/>
            <a:ext cx="489098" cy="489098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948D9-2FC0-4842-B75C-A0A519C685A2}"/>
              </a:ext>
            </a:extLst>
          </p:cNvPr>
          <p:cNvSpPr txBox="1"/>
          <p:nvPr/>
        </p:nvSpPr>
        <p:spPr>
          <a:xfrm>
            <a:off x="6243269" y="3738645"/>
            <a:ext cx="1715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D4AECB-465F-FF40-974D-A716E92B1B2B}"/>
              </a:ext>
            </a:extLst>
          </p:cNvPr>
          <p:cNvSpPr txBox="1"/>
          <p:nvPr/>
        </p:nvSpPr>
        <p:spPr>
          <a:xfrm flipH="1">
            <a:off x="6731724" y="5821490"/>
            <a:ext cx="46543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rgbClr val="9E007E"/>
                </a:solidFill>
              </a:rPr>
              <a:t>WAIT!</a:t>
            </a:r>
            <a:r>
              <a:rPr lang="en-US" sz="1200" b="1" dirty="0"/>
              <a:t> </a:t>
            </a:r>
            <a:r>
              <a:rPr lang="en-US" sz="1200" dirty="0"/>
              <a:t>You may have already purchased an access code as part of your course fee. Check with your instructor to ensure you haven’t already paid for a code.</a:t>
            </a:r>
          </a:p>
        </p:txBody>
      </p:sp>
    </p:spTree>
    <p:extLst>
      <p:ext uri="{BB962C8B-B14F-4D97-AF65-F5344CB8AC3E}">
        <p14:creationId xmlns:p14="http://schemas.microsoft.com/office/powerpoint/2010/main" val="545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I Register for </a:t>
            </a:r>
            <a:r>
              <a:rPr lang="en-GB" dirty="0" err="1"/>
              <a:t>MyLab</a:t>
            </a:r>
            <a:r>
              <a:rPr lang="en-GB" dirty="0"/>
              <a:t> &amp; Mastering?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92" y="1695450"/>
            <a:ext cx="4908217" cy="814823"/>
          </a:xfrm>
        </p:spPr>
        <p:txBody>
          <a:bodyPr/>
          <a:lstStyle/>
          <a:p>
            <a:r>
              <a:rPr lang="en-US" dirty="0"/>
              <a:t>Select the </a:t>
            </a:r>
            <a:r>
              <a:rPr lang="en-US" b="1" dirty="0"/>
              <a:t>handout</a:t>
            </a:r>
            <a:r>
              <a:rPr lang="en-US" dirty="0"/>
              <a:t> or </a:t>
            </a:r>
            <a:r>
              <a:rPr lang="en-US" b="1" dirty="0"/>
              <a:t>video</a:t>
            </a:r>
            <a:r>
              <a:rPr lang="en-US" dirty="0"/>
              <a:t> to learn how to register and gain access to </a:t>
            </a:r>
            <a:r>
              <a:rPr lang="en-US" dirty="0" err="1"/>
              <a:t>MyLab</a:t>
            </a:r>
            <a:r>
              <a:rPr lang="en-US" dirty="0"/>
              <a:t> &amp; Mastering with Brightspace by D2L.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hlinkClick r:id="rId2"/>
              </a:rPr>
              <a:t>MyLab</a:t>
            </a:r>
            <a:r>
              <a:rPr lang="en-US" dirty="0">
                <a:hlinkClick r:id="rId2"/>
              </a:rPr>
              <a:t> &amp; Mastering with Brightspace by D2L Student Registration Handout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908" y="0"/>
            <a:ext cx="5191959" cy="6858000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8650016" y="6515931"/>
            <a:ext cx="2655894" cy="106952"/>
          </a:xfrm>
        </p:spPr>
        <p:txBody>
          <a:bodyPr/>
          <a:lstStyle/>
          <a:p>
            <a:r>
              <a:rPr lang="en-GB" dirty="0"/>
              <a:t>Get Started with </a:t>
            </a:r>
            <a:r>
              <a:rPr lang="en-GB" dirty="0" err="1"/>
              <a:t>MyLab</a:t>
            </a:r>
            <a:r>
              <a:rPr lang="en-GB" dirty="0"/>
              <a:t> &amp; Mastering with Brightspace by D2L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44206" y="6520732"/>
            <a:ext cx="0" cy="864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98215" y="161925"/>
            <a:ext cx="953787" cy="1069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GB" sz="700" dirty="0">
                <a:solidFill>
                  <a:schemeClr val="bg2"/>
                </a:solidFill>
              </a:rPr>
              <a:t>Image by Ben Wiseman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7706" y="3709842"/>
            <a:ext cx="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63B90-00DC-4643-8D27-2D32A6A0C731}"/>
              </a:ext>
            </a:extLst>
          </p:cNvPr>
          <p:cNvSpPr txBox="1"/>
          <p:nvPr/>
        </p:nvSpPr>
        <p:spPr>
          <a:xfrm>
            <a:off x="2419753" y="4243978"/>
            <a:ext cx="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" name="Rounded Rectangle 14" descr="Get Started with MyLab (Video).">
            <a:hlinkClick r:id="rId4"/>
            <a:extLst>
              <a:ext uri="{FF2B5EF4-FFF2-40B4-BE49-F238E27FC236}">
                <a16:creationId xmlns:a16="http://schemas.microsoft.com/office/drawing/2014/main" id="{4036E733-5D7C-E440-A8DD-76655A14F13A}"/>
              </a:ext>
            </a:extLst>
          </p:cNvPr>
          <p:cNvSpPr/>
          <p:nvPr/>
        </p:nvSpPr>
        <p:spPr>
          <a:xfrm>
            <a:off x="630792" y="3709842"/>
            <a:ext cx="4479240" cy="2336548"/>
          </a:xfrm>
          <a:prstGeom prst="roundRect">
            <a:avLst/>
          </a:prstGeom>
          <a:solidFill>
            <a:srgbClr val="003057"/>
          </a:solidFill>
          <a:ln w="9525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Get Started with MyLab (Video).">
            <a:extLst>
              <a:ext uri="{FF2B5EF4-FFF2-40B4-BE49-F238E27FC236}">
                <a16:creationId xmlns:a16="http://schemas.microsoft.com/office/drawing/2014/main" id="{2753F93C-D16D-214F-90C7-362C8C52F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99" y="3977751"/>
            <a:ext cx="1720215" cy="17719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5D873E-851C-FB4A-B62B-90821C8674A1}"/>
              </a:ext>
            </a:extLst>
          </p:cNvPr>
          <p:cNvSpPr txBox="1"/>
          <p:nvPr/>
        </p:nvSpPr>
        <p:spPr>
          <a:xfrm>
            <a:off x="863384" y="3847310"/>
            <a:ext cx="217082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Started with </a:t>
            </a:r>
            <a:r>
              <a:rPr lang="en-US" sz="1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MyLab</a:t>
            </a:r>
            <a:r>
              <a:rPr lang="en-US" sz="1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Mastering with Brightspace by D2L</a:t>
            </a:r>
          </a:p>
        </p:txBody>
      </p:sp>
      <p:sp>
        <p:nvSpPr>
          <p:cNvPr id="18" name="Triangle 17" descr="Get Started with MyLab (Video).">
            <a:extLst>
              <a:ext uri="{FF2B5EF4-FFF2-40B4-BE49-F238E27FC236}">
                <a16:creationId xmlns:a16="http://schemas.microsoft.com/office/drawing/2014/main" id="{A27B8156-C99B-8647-AADE-7CBA61F786C7}"/>
              </a:ext>
            </a:extLst>
          </p:cNvPr>
          <p:cNvSpPr/>
          <p:nvPr/>
        </p:nvSpPr>
        <p:spPr>
          <a:xfrm rot="5400000">
            <a:off x="2683082" y="4766410"/>
            <a:ext cx="359636" cy="304308"/>
          </a:xfrm>
          <a:prstGeom prst="triangle">
            <a:avLst/>
          </a:prstGeom>
          <a:solidFill>
            <a:srgbClr val="D4EAE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Get Started with MyLab (Video).">
            <a:extLst>
              <a:ext uri="{FF2B5EF4-FFF2-40B4-BE49-F238E27FC236}">
                <a16:creationId xmlns:a16="http://schemas.microsoft.com/office/drawing/2014/main" id="{DB6254CD-128D-EC43-A110-D97576686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3" y="5503952"/>
            <a:ext cx="308157" cy="338337"/>
          </a:xfrm>
          <a:prstGeom prst="rect">
            <a:avLst/>
          </a:prstGeom>
        </p:spPr>
      </p:pic>
      <p:sp>
        <p:nvSpPr>
          <p:cNvPr id="20" name="Oval 19" descr="Get Started with MyLab (Video).">
            <a:extLst>
              <a:ext uri="{FF2B5EF4-FFF2-40B4-BE49-F238E27FC236}">
                <a16:creationId xmlns:a16="http://schemas.microsoft.com/office/drawing/2014/main" id="{2F88436A-AE3F-2446-8BB6-F11A3297818E}"/>
              </a:ext>
            </a:extLst>
          </p:cNvPr>
          <p:cNvSpPr/>
          <p:nvPr/>
        </p:nvSpPr>
        <p:spPr>
          <a:xfrm>
            <a:off x="2469245" y="4556687"/>
            <a:ext cx="695462" cy="695462"/>
          </a:xfrm>
          <a:prstGeom prst="ellipse">
            <a:avLst/>
          </a:prstGeom>
          <a:noFill/>
          <a:ln w="76200">
            <a:solidFill>
              <a:srgbClr val="D4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92" y="418049"/>
            <a:ext cx="4908217" cy="1063631"/>
          </a:xfrm>
        </p:spPr>
        <p:txBody>
          <a:bodyPr/>
          <a:lstStyle/>
          <a:p>
            <a:r>
              <a:rPr lang="en-US" dirty="0"/>
              <a:t>Pearson Support</a:t>
            </a:r>
          </a:p>
        </p:txBody>
      </p:sp>
      <p:pic>
        <p:nvPicPr>
          <p:cNvPr id="4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296" y="0"/>
            <a:ext cx="4846704" cy="6858000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>
                <a:solidFill>
                  <a:srgbClr val="FFFFFF"/>
                </a:solidFill>
              </a:rPr>
              <a:pPr/>
              <a:t>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8628998" y="6515931"/>
            <a:ext cx="2676912" cy="106952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Get Started with </a:t>
            </a:r>
            <a:r>
              <a:rPr lang="en-GB" dirty="0" err="1">
                <a:solidFill>
                  <a:srgbClr val="FFFFFF"/>
                </a:solidFill>
              </a:rPr>
              <a:t>MyLab</a:t>
            </a:r>
            <a:r>
              <a:rPr lang="en-GB" dirty="0">
                <a:solidFill>
                  <a:srgbClr val="FFFFFF"/>
                </a:solidFill>
              </a:rPr>
              <a:t> &amp; Mastering with Brightspace by D2L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44206" y="6520732"/>
            <a:ext cx="0" cy="8640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98215" y="161925"/>
            <a:ext cx="953787" cy="1069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GB" sz="700" dirty="0">
                <a:solidFill>
                  <a:srgbClr val="FFFFFF"/>
                </a:solidFill>
              </a:rPr>
              <a:t>Image by Ben Wiseman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D4B4B6A-9673-1945-B533-67E423F14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92" y="1827363"/>
            <a:ext cx="6023700" cy="616235"/>
          </a:xfrm>
        </p:spPr>
        <p:txBody>
          <a:bodyPr/>
          <a:lstStyle/>
          <a:p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</a:t>
            </a:r>
            <a:r>
              <a:rPr lang="en-GB" dirty="0"/>
              <a:t> our support page:</a:t>
            </a:r>
          </a:p>
          <a:p>
            <a:r>
              <a:rPr lang="en-GB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https://support.pearson.com/getsupport/s/</a:t>
            </a:r>
            <a:endParaRPr lang="en-GB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C4F14AA-7909-9A43-A5CF-13408FDEBF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693" y="5684713"/>
            <a:ext cx="4775200" cy="457200"/>
          </a:xfrm>
        </p:spPr>
        <p:txBody>
          <a:bodyPr/>
          <a:lstStyle/>
          <a:p>
            <a:r>
              <a:rPr lang="en-GB" dirty="0"/>
              <a:t>Make sure to provide as much information as possible when you reach out to our support team, including </a:t>
            </a:r>
            <a:r>
              <a:rPr lang="en-GB" b="1" dirty="0">
                <a:hlinkClick r:id="rId4"/>
              </a:rPr>
              <a:t>screenshots</a:t>
            </a:r>
            <a:r>
              <a:rPr lang="en-GB" dirty="0"/>
              <a:t> where helpful.  </a:t>
            </a:r>
            <a:endParaRPr lang="en-US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E14795-EA68-BB4A-AF64-4CFE0995E4D7}"/>
              </a:ext>
            </a:extLst>
          </p:cNvPr>
          <p:cNvSpPr/>
          <p:nvPr/>
        </p:nvSpPr>
        <p:spPr>
          <a:xfrm>
            <a:off x="3669662" y="3541489"/>
            <a:ext cx="1181305" cy="1181305"/>
          </a:xfrm>
          <a:prstGeom prst="ellipse">
            <a:avLst/>
          </a:prstGeom>
          <a:solidFill>
            <a:srgbClr val="D4EAE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D761A9-F33F-2747-861D-F0B14FBAC3CC}"/>
              </a:ext>
            </a:extLst>
          </p:cNvPr>
          <p:cNvSpPr txBox="1"/>
          <p:nvPr/>
        </p:nvSpPr>
        <p:spPr>
          <a:xfrm>
            <a:off x="951644" y="2764128"/>
            <a:ext cx="13091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/>
              <a:t>Live Chat </a:t>
            </a:r>
            <a:r>
              <a:rPr lang="en-US" sz="1600" dirty="0"/>
              <a:t>for real-time help</a:t>
            </a: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E69592-9422-0348-973B-DD09C4A8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83" y="3449030"/>
            <a:ext cx="1727200" cy="1257300"/>
          </a:xfrm>
          <a:prstGeom prst="rect">
            <a:avLst/>
          </a:prstGeom>
        </p:spPr>
      </p:pic>
      <p:pic>
        <p:nvPicPr>
          <p:cNvPr id="26" name="Picture 25" descr="Graphic of a magnifying glass.">
            <a:extLst>
              <a:ext uri="{FF2B5EF4-FFF2-40B4-BE49-F238E27FC236}">
                <a16:creationId xmlns:a16="http://schemas.microsoft.com/office/drawing/2014/main" id="{8CDCC217-A34E-744B-B103-D9A4AD7FC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092" y="3571372"/>
            <a:ext cx="990444" cy="9904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4BACB7-8A55-0545-AAFF-E8AD36C926B0}"/>
              </a:ext>
            </a:extLst>
          </p:cNvPr>
          <p:cNvSpPr txBox="1"/>
          <p:nvPr/>
        </p:nvSpPr>
        <p:spPr>
          <a:xfrm>
            <a:off x="3141910" y="2784079"/>
            <a:ext cx="21317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/>
              <a:t>Search </a:t>
            </a:r>
            <a:r>
              <a:rPr lang="en-US" sz="1600"/>
              <a:t>our </a:t>
            </a:r>
            <a:r>
              <a:rPr lang="en-US" sz="1600" dirty="0"/>
              <a:t>support articles for answers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BE246A0F-4491-4E4F-900C-128ACB114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46" y="3525025"/>
            <a:ext cx="511105" cy="58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2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earson">
  <a:themeElements>
    <a:clrScheme name="Pearson colors">
      <a:dk1>
        <a:srgbClr val="000000"/>
      </a:dk1>
      <a:lt1>
        <a:srgbClr val="D4EAE4"/>
      </a:lt1>
      <a:dk2>
        <a:srgbClr val="007FA3"/>
      </a:dk2>
      <a:lt2>
        <a:srgbClr val="003057"/>
      </a:lt2>
      <a:accent1>
        <a:srgbClr val="D2DB0E"/>
      </a:accent1>
      <a:accent2>
        <a:srgbClr val="12B2A6"/>
      </a:accent2>
      <a:accent3>
        <a:srgbClr val="DB0020"/>
      </a:accent3>
      <a:accent4>
        <a:srgbClr val="9E007E"/>
      </a:accent4>
      <a:accent5>
        <a:srgbClr val="EA7600"/>
      </a:accent5>
      <a:accent6>
        <a:srgbClr val="005A70"/>
      </a:accent6>
      <a:hlink>
        <a:srgbClr val="0563C1"/>
      </a:hlink>
      <a:folHlink>
        <a:srgbClr val="954F72"/>
      </a:folHlink>
    </a:clrScheme>
    <a:fontScheme name="Pearson Rebran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2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DOC (Widescreen)" id="{EB590BDC-0940-B441-82E1-83BA8253CAC6}" vid="{FA8E670E-D290-9F4C-8764-1E92A0DDC5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Pearson</Template>
  <TotalTime>5071</TotalTime>
  <Words>392</Words>
  <Application>Microsoft Macintosh PowerPoint</Application>
  <PresentationFormat>Widescreen</PresentationFormat>
  <Paragraphs>47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Open Sans</vt:lpstr>
      <vt:lpstr>Times New Roman</vt:lpstr>
      <vt:lpstr>Pearson</vt:lpstr>
      <vt:lpstr>Get Started with MyLab &amp; Mastering with Brightspace by D2L</vt:lpstr>
      <vt:lpstr>What is MyLab &amp; Mastering?</vt:lpstr>
      <vt:lpstr>What Do I Need to Access MyLab &amp; Mastering?</vt:lpstr>
      <vt:lpstr>How Do I Register for MyLab &amp; Mastering?</vt:lpstr>
      <vt:lpstr>Pearson Support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with MyLab</dc:title>
  <dc:creator>Steahly, Chad</dc:creator>
  <cp:lastModifiedBy>Steahly, Chad</cp:lastModifiedBy>
  <cp:revision>180</cp:revision>
  <dcterms:created xsi:type="dcterms:W3CDTF">2020-02-18T21:04:05Z</dcterms:created>
  <dcterms:modified xsi:type="dcterms:W3CDTF">2020-08-13T14:30:07Z</dcterms:modified>
</cp:coreProperties>
</file>